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22" r:id="rId2"/>
    <p:sldMasterId id="2147483840" r:id="rId3"/>
    <p:sldMasterId id="2147483858" r:id="rId4"/>
    <p:sldMasterId id="2147483876" r:id="rId5"/>
    <p:sldMasterId id="2147483894" r:id="rId6"/>
    <p:sldMasterId id="2147484038" r:id="rId7"/>
  </p:sldMasterIdLst>
  <p:notesMasterIdLst>
    <p:notesMasterId r:id="rId23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E58723-5799-4FCC-BB49-A3CAE6EB6E83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FFFF"/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57" autoAdjust="0"/>
  </p:normalViewPr>
  <p:slideViewPr>
    <p:cSldViewPr snapToGrid="0">
      <p:cViewPr>
        <p:scale>
          <a:sx n="91" d="100"/>
          <a:sy n="91" d="100"/>
        </p:scale>
        <p:origin x="-1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7 477,5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648997333629613E-2"/>
          <c:y val="0.1652435443680860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35,3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879.2</c:v>
                </c:pt>
                <c:pt idx="1">
                  <c:v>62.9</c:v>
                </c:pt>
                <c:pt idx="2">
                  <c:v>51.9</c:v>
                </c:pt>
                <c:pt idx="3">
                  <c:v>136.69999999999999</c:v>
                </c:pt>
                <c:pt idx="4">
                  <c:v>2636.7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3104729057505"/>
          <c:y val="7.77321639586947E-2"/>
          <c:w val="0.31888545725018497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6 676,4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39,5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121549583003015E-3"/>
                  <c:y val="7.44390594407259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901</c:v>
                </c:pt>
                <c:pt idx="1">
                  <c:v>65.7</c:v>
                </c:pt>
                <c:pt idx="2">
                  <c:v>54.2</c:v>
                </c:pt>
                <c:pt idx="3">
                  <c:v>145.69999999999999</c:v>
                </c:pt>
                <c:pt idx="4">
                  <c:v>2636.7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98901063723613"/>
          <c:y val="7.77321639586947E-2"/>
          <c:w val="0.31220683577530933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6</a:t>
            </a:r>
            <a:r>
              <a:rPr lang="ru-RU" sz="1600" baseline="0" dirty="0" smtClean="0"/>
              <a:t> 659,5</a:t>
            </a:r>
            <a:r>
              <a:rPr lang="ru-RU" sz="1600" dirty="0" smtClean="0"/>
              <a:t>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39,6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926</c:v>
                </c:pt>
                <c:pt idx="1">
                  <c:v>68.3</c:v>
                </c:pt>
                <c:pt idx="2">
                  <c:v>56.4</c:v>
                </c:pt>
                <c:pt idx="3">
                  <c:v>151.6</c:v>
                </c:pt>
                <c:pt idx="4">
                  <c:v>2636.7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13012753333077"/>
          <c:y val="7.77321639586947E-2"/>
          <c:w val="0.32006579759385473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7 477,5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4024.4</c:v>
                </c:pt>
                <c:pt idx="1">
                  <c:v>27.9</c:v>
                </c:pt>
                <c:pt idx="2">
                  <c:v>1213.5</c:v>
                </c:pt>
                <c:pt idx="3">
                  <c:v>1947.6</c:v>
                </c:pt>
                <c:pt idx="4">
                  <c:v>173.3</c:v>
                </c:pt>
                <c:pt idx="5">
                  <c:v>56.8</c:v>
                </c:pt>
                <c:pt idx="6">
                  <c:v>24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6 676,4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3954.1</c:v>
                </c:pt>
                <c:pt idx="1">
                  <c:v>27.9</c:v>
                </c:pt>
                <c:pt idx="2">
                  <c:v>788.2</c:v>
                </c:pt>
                <c:pt idx="3">
                  <c:v>1642.1</c:v>
                </c:pt>
                <c:pt idx="4">
                  <c:v>173.3</c:v>
                </c:pt>
                <c:pt idx="5">
                  <c:v>56.8</c:v>
                </c:pt>
                <c:pt idx="6">
                  <c:v>24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6 659,5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254998983671567E-2"/>
          <c:y val="0.14004793118224959"/>
          <c:w val="0.48316580634974088"/>
          <c:h val="0.799109983450612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explosion val="23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4047</c:v>
                </c:pt>
                <c:pt idx="1">
                  <c:v>27.9</c:v>
                </c:pt>
                <c:pt idx="2">
                  <c:v>678.4</c:v>
                </c:pt>
                <c:pt idx="3">
                  <c:v>1642.1</c:v>
                </c:pt>
                <c:pt idx="4">
                  <c:v>173.3</c:v>
                </c:pt>
                <c:pt idx="5">
                  <c:v>56.8</c:v>
                </c:pt>
                <c:pt idx="6">
                  <c:v>24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7 229,0 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113,2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1 947,6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FFC00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3 870,0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27,9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99FF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1 213,5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3952" custLinFactNeighborY="-389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7668" custRadScaleInc="4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28748" custRadScaleInc="43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76494" custScaleY="153440" custRadScaleRad="140403" custRadScaleInc="38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62163" custScaleY="157674" custRadScaleRad="150684" custRadScaleInc="-35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09267" custRadScaleInc="-40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93E7D170-534A-46EE-B356-1D6AEF05DEB9}" type="presOf" srcId="{5D1AFD90-2AB0-44A2-8CC3-6280C4A9325A}" destId="{6423915F-21BD-43BC-9B60-E7CE81B3DC00}" srcOrd="0" destOrd="0" presId="urn:microsoft.com/office/officeart/2005/8/layout/radial1"/>
    <dgm:cxn modelId="{260A77A2-AC4D-4BC7-9120-1C67AC95F27F}" type="presOf" srcId="{50299067-D889-4A72-9742-ECF26188D52B}" destId="{40164DA9-A940-4225-89E4-51D6983F9EB8}" srcOrd="0" destOrd="0" presId="urn:microsoft.com/office/officeart/2005/8/layout/radial1"/>
    <dgm:cxn modelId="{AF440AD2-882C-4BC2-AF4D-68E2A179A676}" type="presOf" srcId="{0066CD48-B5CE-4F25-9A77-4BA8FE434D32}" destId="{1F50DB52-45E2-4D39-B879-BDB9A1780E90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56D79FC9-CA9C-484C-8893-F081EDA76302}" type="presOf" srcId="{BF2B68B5-A2B1-45A1-B97F-96DCCCBADE00}" destId="{8DFEDF81-2C56-4991-AC5F-A9B5F1733857}" srcOrd="0" destOrd="0" presId="urn:microsoft.com/office/officeart/2005/8/layout/radial1"/>
    <dgm:cxn modelId="{F6F58540-5AFB-4882-89DB-B172A7141B32}" type="presOf" srcId="{9F29C900-7787-48FB-9D77-8484C0A8A38D}" destId="{5AF4B050-67AD-45EC-92F0-E34CF669D743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4BA2958A-B126-4839-B6BD-66B4B3F9A44B}" type="presOf" srcId="{074C90A6-348D-47ED-B5EE-172A12F6E2C2}" destId="{B2968A6F-A5AC-46BF-93ED-B8EDEAA991A2}" srcOrd="0" destOrd="0" presId="urn:microsoft.com/office/officeart/2005/8/layout/radial1"/>
    <dgm:cxn modelId="{702594F6-1209-4FA3-A5F7-510BF453BB22}" type="presOf" srcId="{EDEE688D-E571-40BA-B131-B9A712C06B9D}" destId="{8FC0FEE9-96D6-4AA5-B55D-B39E4F31F37A}" srcOrd="1" destOrd="0" presId="urn:microsoft.com/office/officeart/2005/8/layout/radial1"/>
    <dgm:cxn modelId="{C8D469FC-6422-497B-83D6-BA0E803FE6F7}" type="presOf" srcId="{EDEE688D-E571-40BA-B131-B9A712C06B9D}" destId="{9E3E4BE2-B7F9-4EDB-8550-0D5B061EC523}" srcOrd="0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113F304-B961-4BDF-9BD8-7422CF5B8E67}" type="presOf" srcId="{50299067-D889-4A72-9742-ECF26188D52B}" destId="{E407B458-15B7-4CB8-AD12-34DC1E2392EB}" srcOrd="1" destOrd="0" presId="urn:microsoft.com/office/officeart/2005/8/layout/radial1"/>
    <dgm:cxn modelId="{DBABE581-9398-4F30-A742-228B8D0D688C}" type="presOf" srcId="{A01B82FD-AF69-4D93-827B-78B74233BFBD}" destId="{D9CAF390-F236-4864-8020-8BCCDEFE127C}" srcOrd="0" destOrd="0" presId="urn:microsoft.com/office/officeart/2005/8/layout/radial1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C8CF00C7-489A-4C00-8C1F-A5C0C5D3C789}" type="presOf" srcId="{0066CD48-B5CE-4F25-9A77-4BA8FE434D32}" destId="{1463332A-62C8-4773-ABD2-2DA2880C2AAD}" srcOrd="1" destOrd="0" presId="urn:microsoft.com/office/officeart/2005/8/layout/radial1"/>
    <dgm:cxn modelId="{595505F0-E3BE-4F1F-BEF3-6073494A8027}" type="presOf" srcId="{AB0F4D8D-3213-4B61-82EF-9AEBF7E734D2}" destId="{40441E3F-F26E-4727-8F7C-0C87E9851130}" srcOrd="0" destOrd="0" presId="urn:microsoft.com/office/officeart/2005/8/layout/radial1"/>
    <dgm:cxn modelId="{D5C20BFF-2D79-4EB7-BF05-E114FCDCB098}" type="presOf" srcId="{C89C1B0D-1F00-47BA-A55E-2879C9AC934C}" destId="{D54FBAE8-AB39-4202-BCDE-3DC2ABC8FA4C}" srcOrd="0" destOrd="0" presId="urn:microsoft.com/office/officeart/2005/8/layout/radial1"/>
    <dgm:cxn modelId="{D25ED380-3E6B-4D5D-A57E-B2F1C996C1B6}" type="presOf" srcId="{431CFCAB-EC68-4F42-8790-3AFB3BA106B0}" destId="{88C6EAC7-F063-42F7-A7DE-8C46B565FC17}" srcOrd="0" destOrd="0" presId="urn:microsoft.com/office/officeart/2005/8/layout/radial1"/>
    <dgm:cxn modelId="{CDBEF244-F54B-4A22-94EC-852D74339315}" type="presOf" srcId="{C89C1B0D-1F00-47BA-A55E-2879C9AC934C}" destId="{14A197C0-DB35-47FF-B8B7-D2E4AFFFDFDE}" srcOrd="1" destOrd="0" presId="urn:microsoft.com/office/officeart/2005/8/layout/radial1"/>
    <dgm:cxn modelId="{0D90C990-10D0-4647-8B10-3000B4B72DA5}" type="presOf" srcId="{AB0F4D8D-3213-4B61-82EF-9AEBF7E734D2}" destId="{B1BC96FF-7359-4168-9DC3-56950CCA7FDE}" srcOrd="1" destOrd="0" presId="urn:microsoft.com/office/officeart/2005/8/layout/radial1"/>
    <dgm:cxn modelId="{74E9B288-1B5D-43E5-8466-490CC64DFAE8}" type="presOf" srcId="{E18CC8B0-1983-41BD-882C-3439ED21E6C1}" destId="{A527CC21-991B-4930-A77E-E36584A67069}" srcOrd="0" destOrd="0" presId="urn:microsoft.com/office/officeart/2005/8/layout/radial1"/>
    <dgm:cxn modelId="{7FA14C2F-0BAB-402C-A348-CD7331317EF8}" type="presParOf" srcId="{5AF4B050-67AD-45EC-92F0-E34CF669D743}" destId="{A527CC21-991B-4930-A77E-E36584A67069}" srcOrd="0" destOrd="0" presId="urn:microsoft.com/office/officeart/2005/8/layout/radial1"/>
    <dgm:cxn modelId="{59561CE7-A1DF-4A10-8ABC-21965176A987}" type="presParOf" srcId="{5AF4B050-67AD-45EC-92F0-E34CF669D743}" destId="{9E3E4BE2-B7F9-4EDB-8550-0D5B061EC523}" srcOrd="1" destOrd="0" presId="urn:microsoft.com/office/officeart/2005/8/layout/radial1"/>
    <dgm:cxn modelId="{A55CFCEB-B8EF-4F51-90DA-162D35464CB6}" type="presParOf" srcId="{9E3E4BE2-B7F9-4EDB-8550-0D5B061EC523}" destId="{8FC0FEE9-96D6-4AA5-B55D-B39E4F31F37A}" srcOrd="0" destOrd="0" presId="urn:microsoft.com/office/officeart/2005/8/layout/radial1"/>
    <dgm:cxn modelId="{93DE98CD-C76F-4702-B353-52BA20BA07C8}" type="presParOf" srcId="{5AF4B050-67AD-45EC-92F0-E34CF669D743}" destId="{88C6EAC7-F063-42F7-A7DE-8C46B565FC17}" srcOrd="2" destOrd="0" presId="urn:microsoft.com/office/officeart/2005/8/layout/radial1"/>
    <dgm:cxn modelId="{92D073E3-D4FF-4C62-BE13-4DCB0ECA3A93}" type="presParOf" srcId="{5AF4B050-67AD-45EC-92F0-E34CF669D743}" destId="{D54FBAE8-AB39-4202-BCDE-3DC2ABC8FA4C}" srcOrd="3" destOrd="0" presId="urn:microsoft.com/office/officeart/2005/8/layout/radial1"/>
    <dgm:cxn modelId="{3C1E17F2-45B3-44F1-89C1-80B6F0C677F4}" type="presParOf" srcId="{D54FBAE8-AB39-4202-BCDE-3DC2ABC8FA4C}" destId="{14A197C0-DB35-47FF-B8B7-D2E4AFFFDFDE}" srcOrd="0" destOrd="0" presId="urn:microsoft.com/office/officeart/2005/8/layout/radial1"/>
    <dgm:cxn modelId="{5AC3D971-6AF1-435A-B40E-C1784A942C90}" type="presParOf" srcId="{5AF4B050-67AD-45EC-92F0-E34CF669D743}" destId="{D9CAF390-F236-4864-8020-8BCCDEFE127C}" srcOrd="4" destOrd="0" presId="urn:microsoft.com/office/officeart/2005/8/layout/radial1"/>
    <dgm:cxn modelId="{2DD93CD0-997C-47AF-B029-8A2ADA92E3CB}" type="presParOf" srcId="{5AF4B050-67AD-45EC-92F0-E34CF669D743}" destId="{40441E3F-F26E-4727-8F7C-0C87E9851130}" srcOrd="5" destOrd="0" presId="urn:microsoft.com/office/officeart/2005/8/layout/radial1"/>
    <dgm:cxn modelId="{4FE84A7F-EA3C-4F3D-8E36-E653CC892C89}" type="presParOf" srcId="{40441E3F-F26E-4727-8F7C-0C87E9851130}" destId="{B1BC96FF-7359-4168-9DC3-56950CCA7FDE}" srcOrd="0" destOrd="0" presId="urn:microsoft.com/office/officeart/2005/8/layout/radial1"/>
    <dgm:cxn modelId="{17057D0E-0E18-4962-A72F-14A561AEE37D}" type="presParOf" srcId="{5AF4B050-67AD-45EC-92F0-E34CF669D743}" destId="{6423915F-21BD-43BC-9B60-E7CE81B3DC00}" srcOrd="6" destOrd="0" presId="urn:microsoft.com/office/officeart/2005/8/layout/radial1"/>
    <dgm:cxn modelId="{49D8D342-CBEF-47D1-A5A1-2A7C23A722CF}" type="presParOf" srcId="{5AF4B050-67AD-45EC-92F0-E34CF669D743}" destId="{40164DA9-A940-4225-89E4-51D6983F9EB8}" srcOrd="7" destOrd="0" presId="urn:microsoft.com/office/officeart/2005/8/layout/radial1"/>
    <dgm:cxn modelId="{07E7F363-2012-4B86-9A4E-CD2C77FB72F1}" type="presParOf" srcId="{40164DA9-A940-4225-89E4-51D6983F9EB8}" destId="{E407B458-15B7-4CB8-AD12-34DC1E2392EB}" srcOrd="0" destOrd="0" presId="urn:microsoft.com/office/officeart/2005/8/layout/radial1"/>
    <dgm:cxn modelId="{BE7A7D1B-8AFA-483C-BEDE-B2FB76DC6163}" type="presParOf" srcId="{5AF4B050-67AD-45EC-92F0-E34CF669D743}" destId="{B2968A6F-A5AC-46BF-93ED-B8EDEAA991A2}" srcOrd="8" destOrd="0" presId="urn:microsoft.com/office/officeart/2005/8/layout/radial1"/>
    <dgm:cxn modelId="{6E9DF152-397A-4BDD-A812-C194BA98F5A9}" type="presParOf" srcId="{5AF4B050-67AD-45EC-92F0-E34CF669D743}" destId="{1F50DB52-45E2-4D39-B879-BDB9A1780E90}" srcOrd="9" destOrd="0" presId="urn:microsoft.com/office/officeart/2005/8/layout/radial1"/>
    <dgm:cxn modelId="{95F61E3E-2C7D-43F5-93B0-0777AF1314B8}" type="presParOf" srcId="{1F50DB52-45E2-4D39-B879-BDB9A1780E90}" destId="{1463332A-62C8-4773-ABD2-2DA2880C2AAD}" srcOrd="0" destOrd="0" presId="urn:microsoft.com/office/officeart/2005/8/layout/radial1"/>
    <dgm:cxn modelId="{AA212ABC-F30B-4015-9C71-CFBCAC319592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6 487,9 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113,2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7DD7F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56,8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3 859,7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27,9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C00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788,2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99436" custScaleY="70803" custLinFactNeighborX="2784" custLinFactNeighborY="-4165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32463" custRadScaleInc="4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55599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30079" custRadScaleInc="-44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97795B5-6233-49B6-B196-FD4DB31D655A}" type="presOf" srcId="{0066CD48-B5CE-4F25-9A77-4BA8FE434D32}" destId="{1F50DB52-45E2-4D39-B879-BDB9A1780E90}" srcOrd="0" destOrd="0" presId="urn:microsoft.com/office/officeart/2005/8/layout/radial1"/>
    <dgm:cxn modelId="{D7BC17CF-E847-4E2A-A788-8E6C437601B1}" type="presOf" srcId="{50299067-D889-4A72-9742-ECF26188D52B}" destId="{E407B458-15B7-4CB8-AD12-34DC1E2392EB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DAEC28C7-DB0A-4AD6-A997-0B88262ECFDC}" type="presOf" srcId="{AB0F4D8D-3213-4B61-82EF-9AEBF7E734D2}" destId="{40441E3F-F26E-4727-8F7C-0C87E9851130}" srcOrd="0" destOrd="0" presId="urn:microsoft.com/office/officeart/2005/8/layout/radial1"/>
    <dgm:cxn modelId="{3D3F4EDB-5DE4-4739-8541-62BFBF69B2D9}" type="presOf" srcId="{50299067-D889-4A72-9742-ECF26188D52B}" destId="{40164DA9-A940-4225-89E4-51D6983F9EB8}" srcOrd="0" destOrd="0" presId="urn:microsoft.com/office/officeart/2005/8/layout/radial1"/>
    <dgm:cxn modelId="{AFE55F7E-8D3D-44D0-B76A-A5F68180BB11}" type="presOf" srcId="{BF2B68B5-A2B1-45A1-B97F-96DCCCBADE00}" destId="{8DFEDF81-2C56-4991-AC5F-A9B5F1733857}" srcOrd="0" destOrd="0" presId="urn:microsoft.com/office/officeart/2005/8/layout/radial1"/>
    <dgm:cxn modelId="{0DEC421E-C175-45EC-9C7C-2F0BC3C760E0}" type="presOf" srcId="{074C90A6-348D-47ED-B5EE-172A12F6E2C2}" destId="{B2968A6F-A5AC-46BF-93ED-B8EDEAA991A2}" srcOrd="0" destOrd="0" presId="urn:microsoft.com/office/officeart/2005/8/layout/radial1"/>
    <dgm:cxn modelId="{7D78CC63-C7DA-435E-A929-AFB8A5B23930}" type="presOf" srcId="{A01B82FD-AF69-4D93-827B-78B74233BFBD}" destId="{D9CAF390-F236-4864-8020-8BCCDEFE127C}" srcOrd="0" destOrd="0" presId="urn:microsoft.com/office/officeart/2005/8/layout/radial1"/>
    <dgm:cxn modelId="{8C89620D-3653-4C2F-800A-94A10DCB830F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6FDC8BBA-C26F-4D5E-A860-80360AAD35DB}" type="presOf" srcId="{EDEE688D-E571-40BA-B131-B9A712C06B9D}" destId="{8FC0FEE9-96D6-4AA5-B55D-B39E4F31F37A}" srcOrd="1" destOrd="0" presId="urn:microsoft.com/office/officeart/2005/8/layout/radial1"/>
    <dgm:cxn modelId="{87D2A96B-CFC1-4238-AE7C-05896EF79E5E}" type="presOf" srcId="{AB0F4D8D-3213-4B61-82EF-9AEBF7E734D2}" destId="{B1BC96FF-7359-4168-9DC3-56950CCA7FDE}" srcOrd="1" destOrd="0" presId="urn:microsoft.com/office/officeart/2005/8/layout/radial1"/>
    <dgm:cxn modelId="{CF8F9793-933D-4126-980F-BF64837F85D7}" type="presOf" srcId="{C89C1B0D-1F00-47BA-A55E-2879C9AC934C}" destId="{14A197C0-DB35-47FF-B8B7-D2E4AFFFDFDE}" srcOrd="1" destOrd="0" presId="urn:microsoft.com/office/officeart/2005/8/layout/radial1"/>
    <dgm:cxn modelId="{0C94CE7E-F5B1-4999-B61A-B07B15EE3BB1}" type="presOf" srcId="{431CFCAB-EC68-4F42-8790-3AFB3BA106B0}" destId="{88C6EAC7-F063-42F7-A7DE-8C46B565FC17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9C87D9CD-4DAF-4B2E-BF16-816C2FAC0042}" type="presOf" srcId="{9F29C900-7787-48FB-9D77-8484C0A8A38D}" destId="{5AF4B050-67AD-45EC-92F0-E34CF669D743}" srcOrd="0" destOrd="0" presId="urn:microsoft.com/office/officeart/2005/8/layout/radial1"/>
    <dgm:cxn modelId="{2C041B10-41EA-4976-9434-144E59646997}" type="presOf" srcId="{E18CC8B0-1983-41BD-882C-3439ED21E6C1}" destId="{A527CC21-991B-4930-A77E-E36584A67069}" srcOrd="0" destOrd="0" presId="urn:microsoft.com/office/officeart/2005/8/layout/radial1"/>
    <dgm:cxn modelId="{B61F786A-4E0D-4449-9E0E-3AF450A68A60}" type="presOf" srcId="{C89C1B0D-1F00-47BA-A55E-2879C9AC934C}" destId="{D54FBAE8-AB39-4202-BCDE-3DC2ABC8FA4C}" srcOrd="0" destOrd="0" presId="urn:microsoft.com/office/officeart/2005/8/layout/radial1"/>
    <dgm:cxn modelId="{6C554E8B-3507-40C0-91CF-BFA27F4B8B0C}" type="presOf" srcId="{5D1AFD90-2AB0-44A2-8CC3-6280C4A9325A}" destId="{6423915F-21BD-43BC-9B60-E7CE81B3DC00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6E4E33EB-3E7B-49C1-84BC-D347FA12541F}" type="presOf" srcId="{0066CD48-B5CE-4F25-9A77-4BA8FE434D32}" destId="{1463332A-62C8-4773-ABD2-2DA2880C2AAD}" srcOrd="1" destOrd="0" presId="urn:microsoft.com/office/officeart/2005/8/layout/radial1"/>
    <dgm:cxn modelId="{5A6F34FD-6E85-4955-BDA8-B3D36580E457}" type="presParOf" srcId="{5AF4B050-67AD-45EC-92F0-E34CF669D743}" destId="{A527CC21-991B-4930-A77E-E36584A67069}" srcOrd="0" destOrd="0" presId="urn:microsoft.com/office/officeart/2005/8/layout/radial1"/>
    <dgm:cxn modelId="{44F6EB1C-13D9-4159-A0B3-F721E1AFC54F}" type="presParOf" srcId="{5AF4B050-67AD-45EC-92F0-E34CF669D743}" destId="{9E3E4BE2-B7F9-4EDB-8550-0D5B061EC523}" srcOrd="1" destOrd="0" presId="urn:microsoft.com/office/officeart/2005/8/layout/radial1"/>
    <dgm:cxn modelId="{9CDE03DE-084F-408D-B7CA-54252CE65756}" type="presParOf" srcId="{9E3E4BE2-B7F9-4EDB-8550-0D5B061EC523}" destId="{8FC0FEE9-96D6-4AA5-B55D-B39E4F31F37A}" srcOrd="0" destOrd="0" presId="urn:microsoft.com/office/officeart/2005/8/layout/radial1"/>
    <dgm:cxn modelId="{C6AA5DD8-4BA4-476A-9622-3C8FD6BF96FF}" type="presParOf" srcId="{5AF4B050-67AD-45EC-92F0-E34CF669D743}" destId="{88C6EAC7-F063-42F7-A7DE-8C46B565FC17}" srcOrd="2" destOrd="0" presId="urn:microsoft.com/office/officeart/2005/8/layout/radial1"/>
    <dgm:cxn modelId="{F346CFD5-7B07-4292-9CA3-501B97B6C89E}" type="presParOf" srcId="{5AF4B050-67AD-45EC-92F0-E34CF669D743}" destId="{D54FBAE8-AB39-4202-BCDE-3DC2ABC8FA4C}" srcOrd="3" destOrd="0" presId="urn:microsoft.com/office/officeart/2005/8/layout/radial1"/>
    <dgm:cxn modelId="{3B3AD9A0-A0BE-4108-8AEF-BF012F2BDAAD}" type="presParOf" srcId="{D54FBAE8-AB39-4202-BCDE-3DC2ABC8FA4C}" destId="{14A197C0-DB35-47FF-B8B7-D2E4AFFFDFDE}" srcOrd="0" destOrd="0" presId="urn:microsoft.com/office/officeart/2005/8/layout/radial1"/>
    <dgm:cxn modelId="{579BE150-F983-4788-98A5-B08917435CE2}" type="presParOf" srcId="{5AF4B050-67AD-45EC-92F0-E34CF669D743}" destId="{D9CAF390-F236-4864-8020-8BCCDEFE127C}" srcOrd="4" destOrd="0" presId="urn:microsoft.com/office/officeart/2005/8/layout/radial1"/>
    <dgm:cxn modelId="{75D06985-8A40-4E4B-8083-3103E307B503}" type="presParOf" srcId="{5AF4B050-67AD-45EC-92F0-E34CF669D743}" destId="{40441E3F-F26E-4727-8F7C-0C87E9851130}" srcOrd="5" destOrd="0" presId="urn:microsoft.com/office/officeart/2005/8/layout/radial1"/>
    <dgm:cxn modelId="{042C05DA-1741-4888-90DC-6CA22F9D9F3B}" type="presParOf" srcId="{40441E3F-F26E-4727-8F7C-0C87E9851130}" destId="{B1BC96FF-7359-4168-9DC3-56950CCA7FDE}" srcOrd="0" destOrd="0" presId="urn:microsoft.com/office/officeart/2005/8/layout/radial1"/>
    <dgm:cxn modelId="{87C82286-5110-48BA-8FB0-17CD0CD11C39}" type="presParOf" srcId="{5AF4B050-67AD-45EC-92F0-E34CF669D743}" destId="{6423915F-21BD-43BC-9B60-E7CE81B3DC00}" srcOrd="6" destOrd="0" presId="urn:microsoft.com/office/officeart/2005/8/layout/radial1"/>
    <dgm:cxn modelId="{828B81F0-8E07-48E4-8474-0838359FEFD7}" type="presParOf" srcId="{5AF4B050-67AD-45EC-92F0-E34CF669D743}" destId="{40164DA9-A940-4225-89E4-51D6983F9EB8}" srcOrd="7" destOrd="0" presId="urn:microsoft.com/office/officeart/2005/8/layout/radial1"/>
    <dgm:cxn modelId="{3AC42E2F-0102-4125-972E-22E1B3DF0C86}" type="presParOf" srcId="{40164DA9-A940-4225-89E4-51D6983F9EB8}" destId="{E407B458-15B7-4CB8-AD12-34DC1E2392EB}" srcOrd="0" destOrd="0" presId="urn:microsoft.com/office/officeart/2005/8/layout/radial1"/>
    <dgm:cxn modelId="{39B564F5-D55B-4714-9FE3-D72BDE92C5C9}" type="presParOf" srcId="{5AF4B050-67AD-45EC-92F0-E34CF669D743}" destId="{B2968A6F-A5AC-46BF-93ED-B8EDEAA991A2}" srcOrd="8" destOrd="0" presId="urn:microsoft.com/office/officeart/2005/8/layout/radial1"/>
    <dgm:cxn modelId="{D46899B4-F67A-4B3D-B056-2CAA6C23F6ED}" type="presParOf" srcId="{5AF4B050-67AD-45EC-92F0-E34CF669D743}" destId="{1F50DB52-45E2-4D39-B879-BDB9A1780E90}" srcOrd="9" destOrd="0" presId="urn:microsoft.com/office/officeart/2005/8/layout/radial1"/>
    <dgm:cxn modelId="{AE4C30A2-237B-4284-9C8A-BC9C5B0F0D5B}" type="presParOf" srcId="{1F50DB52-45E2-4D39-B879-BDB9A1780E90}" destId="{1463332A-62C8-4773-ABD2-2DA2880C2AAD}" srcOrd="0" destOrd="0" presId="urn:microsoft.com/office/officeart/2005/8/layout/radial1"/>
    <dgm:cxn modelId="{FAC1B612-EDA1-457E-8483-487AF40B99AB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6 471,0 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113,2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1 642,1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3 952,6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rgbClr val="FF99FF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27,9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C00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678,4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18820" custRadScaleRad="120845" custRadScaleInc="45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55599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29644" custRadScaleInc="-44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ADF5CD7F-807C-4D12-83B5-3817580D4D59}" type="presOf" srcId="{431CFCAB-EC68-4F42-8790-3AFB3BA106B0}" destId="{88C6EAC7-F063-42F7-A7DE-8C46B565FC17}" srcOrd="0" destOrd="0" presId="urn:microsoft.com/office/officeart/2005/8/layout/radial1"/>
    <dgm:cxn modelId="{A8215D19-F3A1-4BC3-93F2-FD8E07223716}" type="presOf" srcId="{C89C1B0D-1F00-47BA-A55E-2879C9AC934C}" destId="{14A197C0-DB35-47FF-B8B7-D2E4AFFFDFDE}" srcOrd="1" destOrd="0" presId="urn:microsoft.com/office/officeart/2005/8/layout/radial1"/>
    <dgm:cxn modelId="{D7977FFF-0889-48FD-B1CC-CD82493A422C}" type="presOf" srcId="{9F29C900-7787-48FB-9D77-8484C0A8A38D}" destId="{5AF4B050-67AD-45EC-92F0-E34CF669D743}" srcOrd="0" destOrd="0" presId="urn:microsoft.com/office/officeart/2005/8/layout/radial1"/>
    <dgm:cxn modelId="{916CF1E4-3784-487E-A464-CA349CCF7374}" type="presOf" srcId="{BF2B68B5-A2B1-45A1-B97F-96DCCCBADE00}" destId="{8DFEDF81-2C56-4991-AC5F-A9B5F1733857}" srcOrd="0" destOrd="0" presId="urn:microsoft.com/office/officeart/2005/8/layout/radial1"/>
    <dgm:cxn modelId="{EF9E66F7-298E-4CDF-B92C-DA924D4F8056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3E767188-D018-49BF-9DD0-09516391ABE0}" type="presOf" srcId="{50299067-D889-4A72-9742-ECF26188D52B}" destId="{40164DA9-A940-4225-89E4-51D6983F9EB8}" srcOrd="0" destOrd="0" presId="urn:microsoft.com/office/officeart/2005/8/layout/radial1"/>
    <dgm:cxn modelId="{0BE265B0-8DD7-4483-9796-DB1DCEFAA5CA}" type="presOf" srcId="{C89C1B0D-1F00-47BA-A55E-2879C9AC934C}" destId="{D54FBAE8-AB39-4202-BCDE-3DC2ABC8FA4C}" srcOrd="0" destOrd="0" presId="urn:microsoft.com/office/officeart/2005/8/layout/radial1"/>
    <dgm:cxn modelId="{EFFC56C0-ADEC-4819-BBCD-A58B1C1D3F44}" type="presOf" srcId="{EDEE688D-E571-40BA-B131-B9A712C06B9D}" destId="{8FC0FEE9-96D6-4AA5-B55D-B39E4F31F37A}" srcOrd="1" destOrd="0" presId="urn:microsoft.com/office/officeart/2005/8/layout/radial1"/>
    <dgm:cxn modelId="{55F8DC3E-BCEF-424E-B6F7-E9C5634CF8A5}" type="presOf" srcId="{AB0F4D8D-3213-4B61-82EF-9AEBF7E734D2}" destId="{B1BC96FF-7359-4168-9DC3-56950CCA7FDE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F1955AA-E73C-45A7-BF56-4A97B0395EFF}" type="presOf" srcId="{AB0F4D8D-3213-4B61-82EF-9AEBF7E734D2}" destId="{40441E3F-F26E-4727-8F7C-0C87E9851130}" srcOrd="0" destOrd="0" presId="urn:microsoft.com/office/officeart/2005/8/layout/radial1"/>
    <dgm:cxn modelId="{C9F3F67A-AD5C-4B12-A50F-C03A4966B473}" type="presOf" srcId="{A01B82FD-AF69-4D93-827B-78B74233BFBD}" destId="{D9CAF390-F236-4864-8020-8BCCDEFE127C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499AFDC9-01C5-485B-8B15-4EC7BAF07891}" type="presOf" srcId="{5D1AFD90-2AB0-44A2-8CC3-6280C4A9325A}" destId="{6423915F-21BD-43BC-9B60-E7CE81B3DC00}" srcOrd="0" destOrd="0" presId="urn:microsoft.com/office/officeart/2005/8/layout/radial1"/>
    <dgm:cxn modelId="{29AF1A65-BEBE-4252-9574-B117BEC6EF5B}" type="presOf" srcId="{50299067-D889-4A72-9742-ECF26188D52B}" destId="{E407B458-15B7-4CB8-AD12-34DC1E2392EB}" srcOrd="1" destOrd="0" presId="urn:microsoft.com/office/officeart/2005/8/layout/radial1"/>
    <dgm:cxn modelId="{2DD958DB-D48A-4EC2-903C-9A582F4BD01F}" type="presOf" srcId="{0066CD48-B5CE-4F25-9A77-4BA8FE434D32}" destId="{1F50DB52-45E2-4D39-B879-BDB9A1780E90}" srcOrd="0" destOrd="0" presId="urn:microsoft.com/office/officeart/2005/8/layout/radial1"/>
    <dgm:cxn modelId="{02A7D2EC-3DBE-4A5C-90C0-5EB25513D311}" type="presOf" srcId="{E18CC8B0-1983-41BD-882C-3439ED21E6C1}" destId="{A527CC21-991B-4930-A77E-E36584A67069}" srcOrd="0" destOrd="0" presId="urn:microsoft.com/office/officeart/2005/8/layout/radial1"/>
    <dgm:cxn modelId="{8EC18038-7D8C-4C3E-A589-3960C9C594C4}" type="presOf" srcId="{0066CD48-B5CE-4F25-9A77-4BA8FE434D32}" destId="{1463332A-62C8-4773-ABD2-2DA2880C2AAD}" srcOrd="1" destOrd="0" presId="urn:microsoft.com/office/officeart/2005/8/layout/radial1"/>
    <dgm:cxn modelId="{EE4731A6-9FCC-4825-B764-E551D1AFEDB7}" type="presOf" srcId="{074C90A6-348D-47ED-B5EE-172A12F6E2C2}" destId="{B2968A6F-A5AC-46BF-93ED-B8EDEAA991A2}" srcOrd="0" destOrd="0" presId="urn:microsoft.com/office/officeart/2005/8/layout/radial1"/>
    <dgm:cxn modelId="{256476BC-93B5-4D64-8BE7-3E0D340E4E13}" type="presParOf" srcId="{5AF4B050-67AD-45EC-92F0-E34CF669D743}" destId="{A527CC21-991B-4930-A77E-E36584A67069}" srcOrd="0" destOrd="0" presId="urn:microsoft.com/office/officeart/2005/8/layout/radial1"/>
    <dgm:cxn modelId="{D7128C92-BEDB-4040-899B-0E42B1FA9997}" type="presParOf" srcId="{5AF4B050-67AD-45EC-92F0-E34CF669D743}" destId="{9E3E4BE2-B7F9-4EDB-8550-0D5B061EC523}" srcOrd="1" destOrd="0" presId="urn:microsoft.com/office/officeart/2005/8/layout/radial1"/>
    <dgm:cxn modelId="{630E3BD8-6BFE-49EA-B19E-257A2FC3E971}" type="presParOf" srcId="{9E3E4BE2-B7F9-4EDB-8550-0D5B061EC523}" destId="{8FC0FEE9-96D6-4AA5-B55D-B39E4F31F37A}" srcOrd="0" destOrd="0" presId="urn:microsoft.com/office/officeart/2005/8/layout/radial1"/>
    <dgm:cxn modelId="{E72DE8F4-CAE6-48A0-81C2-D52F8E8278DE}" type="presParOf" srcId="{5AF4B050-67AD-45EC-92F0-E34CF669D743}" destId="{88C6EAC7-F063-42F7-A7DE-8C46B565FC17}" srcOrd="2" destOrd="0" presId="urn:microsoft.com/office/officeart/2005/8/layout/radial1"/>
    <dgm:cxn modelId="{712A1D60-EF43-427E-96CB-81FEB3C7DF3B}" type="presParOf" srcId="{5AF4B050-67AD-45EC-92F0-E34CF669D743}" destId="{D54FBAE8-AB39-4202-BCDE-3DC2ABC8FA4C}" srcOrd="3" destOrd="0" presId="urn:microsoft.com/office/officeart/2005/8/layout/radial1"/>
    <dgm:cxn modelId="{43B12915-5F61-47A4-B517-51249A6B29E5}" type="presParOf" srcId="{D54FBAE8-AB39-4202-BCDE-3DC2ABC8FA4C}" destId="{14A197C0-DB35-47FF-B8B7-D2E4AFFFDFDE}" srcOrd="0" destOrd="0" presId="urn:microsoft.com/office/officeart/2005/8/layout/radial1"/>
    <dgm:cxn modelId="{B53626E1-2E5A-4D56-B2F0-FA7CC8A6CCF9}" type="presParOf" srcId="{5AF4B050-67AD-45EC-92F0-E34CF669D743}" destId="{D9CAF390-F236-4864-8020-8BCCDEFE127C}" srcOrd="4" destOrd="0" presId="urn:microsoft.com/office/officeart/2005/8/layout/radial1"/>
    <dgm:cxn modelId="{6A49A1DA-5A01-4864-9BDF-1E87A6813460}" type="presParOf" srcId="{5AF4B050-67AD-45EC-92F0-E34CF669D743}" destId="{40441E3F-F26E-4727-8F7C-0C87E9851130}" srcOrd="5" destOrd="0" presId="urn:microsoft.com/office/officeart/2005/8/layout/radial1"/>
    <dgm:cxn modelId="{368C4A43-B9DC-4D7B-92C9-9F35E3FD9274}" type="presParOf" srcId="{40441E3F-F26E-4727-8F7C-0C87E9851130}" destId="{B1BC96FF-7359-4168-9DC3-56950CCA7FDE}" srcOrd="0" destOrd="0" presId="urn:microsoft.com/office/officeart/2005/8/layout/radial1"/>
    <dgm:cxn modelId="{C6708F5F-2905-4D26-882F-43646AE2324E}" type="presParOf" srcId="{5AF4B050-67AD-45EC-92F0-E34CF669D743}" destId="{6423915F-21BD-43BC-9B60-E7CE81B3DC00}" srcOrd="6" destOrd="0" presId="urn:microsoft.com/office/officeart/2005/8/layout/radial1"/>
    <dgm:cxn modelId="{2C1EE89A-F09B-4188-A226-B42D258A5D07}" type="presParOf" srcId="{5AF4B050-67AD-45EC-92F0-E34CF669D743}" destId="{40164DA9-A940-4225-89E4-51D6983F9EB8}" srcOrd="7" destOrd="0" presId="urn:microsoft.com/office/officeart/2005/8/layout/radial1"/>
    <dgm:cxn modelId="{4F987079-4990-4BC8-96BC-A802AF12C39E}" type="presParOf" srcId="{40164DA9-A940-4225-89E4-51D6983F9EB8}" destId="{E407B458-15B7-4CB8-AD12-34DC1E2392EB}" srcOrd="0" destOrd="0" presId="urn:microsoft.com/office/officeart/2005/8/layout/radial1"/>
    <dgm:cxn modelId="{539C913F-6B3E-444E-B829-6C7F0A34198B}" type="presParOf" srcId="{5AF4B050-67AD-45EC-92F0-E34CF669D743}" destId="{B2968A6F-A5AC-46BF-93ED-B8EDEAA991A2}" srcOrd="8" destOrd="0" presId="urn:microsoft.com/office/officeart/2005/8/layout/radial1"/>
    <dgm:cxn modelId="{51188C33-6C39-4742-9FA4-3C3339EF5E5B}" type="presParOf" srcId="{5AF4B050-67AD-45EC-92F0-E34CF669D743}" destId="{1F50DB52-45E2-4D39-B879-BDB9A1780E90}" srcOrd="9" destOrd="0" presId="urn:microsoft.com/office/officeart/2005/8/layout/radial1"/>
    <dgm:cxn modelId="{589A2B49-BD05-4AA0-8652-C0FE89AC5A4C}" type="presParOf" srcId="{1F50DB52-45E2-4D39-B879-BDB9A1780E90}" destId="{1463332A-62C8-4773-ABD2-2DA2880C2AAD}" srcOrd="0" destOrd="0" presId="urn:microsoft.com/office/officeart/2005/8/layout/radial1"/>
    <dgm:cxn modelId="{2C806811-9476-4149-BFBD-2E0F48E8319F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3325857" y="2226373"/>
          <a:ext cx="3402356" cy="129886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7 229,0 тыс. рублей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24121" y="2416588"/>
        <a:ext cx="2405828" cy="918437"/>
      </dsp:txXfrm>
    </dsp:sp>
    <dsp:sp modelId="{9E3E4BE2-B7F9-4EDB-8550-0D5B061EC523}">
      <dsp:nvSpPr>
        <dsp:cNvPr id="0" name=""/>
        <dsp:cNvSpPr/>
      </dsp:nvSpPr>
      <dsp:spPr>
        <a:xfrm rot="16861936">
          <a:off x="5131201" y="2184638"/>
          <a:ext cx="54664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54664" y="166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7167" y="2199971"/>
        <a:ext cx="2733" cy="2733"/>
      </dsp:txXfrm>
    </dsp:sp>
    <dsp:sp modelId="{88C6EAC7-F063-42F7-A7DE-8C46B565FC17}">
      <dsp:nvSpPr>
        <dsp:cNvPr id="0" name=""/>
        <dsp:cNvSpPr/>
      </dsp:nvSpPr>
      <dsp:spPr>
        <a:xfrm>
          <a:off x="3952912" y="369336"/>
          <a:ext cx="2772230" cy="181244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113,2 тыс. рублей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58896" y="634763"/>
        <a:ext cx="1960262" cy="1281594"/>
      </dsp:txXfrm>
    </dsp:sp>
    <dsp:sp modelId="{D54FBAE8-AB39-4202-BCDE-3DC2ABC8FA4C}">
      <dsp:nvSpPr>
        <dsp:cNvPr id="0" name=""/>
        <dsp:cNvSpPr/>
      </dsp:nvSpPr>
      <dsp:spPr>
        <a:xfrm rot="8467804">
          <a:off x="3626887" y="3683140"/>
          <a:ext cx="75563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755633" y="166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85813" y="3680949"/>
        <a:ext cx="37781" cy="37781"/>
      </dsp:txXfrm>
    </dsp:sp>
    <dsp:sp modelId="{D9CAF390-F236-4864-8020-8BCCDEFE127C}">
      <dsp:nvSpPr>
        <dsp:cNvPr id="0" name=""/>
        <dsp:cNvSpPr/>
      </dsp:nvSpPr>
      <dsp:spPr>
        <a:xfrm>
          <a:off x="525824" y="3651052"/>
          <a:ext cx="3906930" cy="2556642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1 947,6 тыс. рублей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97981" y="4025464"/>
        <a:ext cx="2762616" cy="1807818"/>
      </dsp:txXfrm>
    </dsp:sp>
    <dsp:sp modelId="{40441E3F-F26E-4727-8F7C-0C87E9851130}">
      <dsp:nvSpPr>
        <dsp:cNvPr id="0" name=""/>
        <dsp:cNvSpPr/>
      </dsp:nvSpPr>
      <dsp:spPr>
        <a:xfrm rot="11327682">
          <a:off x="3211293" y="2596795"/>
          <a:ext cx="240533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240533" y="166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5546" y="2607481"/>
        <a:ext cx="12026" cy="12026"/>
      </dsp:txXfrm>
    </dsp:sp>
    <dsp:sp modelId="{6423915F-21BD-43BC-9B60-E7CE81B3DC00}">
      <dsp:nvSpPr>
        <dsp:cNvPr id="0" name=""/>
        <dsp:cNvSpPr/>
      </dsp:nvSpPr>
      <dsp:spPr>
        <a:xfrm>
          <a:off x="0" y="941105"/>
          <a:ext cx="3237748" cy="281482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3 870,0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74157" y="1353327"/>
        <a:ext cx="2289434" cy="1990383"/>
      </dsp:txXfrm>
    </dsp:sp>
    <dsp:sp modelId="{40164DA9-A940-4225-89E4-51D6983F9EB8}">
      <dsp:nvSpPr>
        <dsp:cNvPr id="0" name=""/>
        <dsp:cNvSpPr/>
      </dsp:nvSpPr>
      <dsp:spPr>
        <a:xfrm rot="78737">
          <a:off x="6725135" y="2900150"/>
          <a:ext cx="187135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187135" y="166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14024" y="2912171"/>
        <a:ext cx="9356" cy="9356"/>
      </dsp:txXfrm>
    </dsp:sp>
    <dsp:sp modelId="{B2968A6F-A5AC-46BF-93ED-B8EDEAA991A2}">
      <dsp:nvSpPr>
        <dsp:cNvPr id="0" name=""/>
        <dsp:cNvSpPr/>
      </dsp:nvSpPr>
      <dsp:spPr>
        <a:xfrm>
          <a:off x="6911833" y="1506807"/>
          <a:ext cx="2974848" cy="289249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27,9 тыс. рублей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347489" y="1930404"/>
        <a:ext cx="2103536" cy="2045305"/>
      </dsp:txXfrm>
    </dsp:sp>
    <dsp:sp modelId="{1F50DB52-45E2-4D39-B879-BDB9A1780E90}">
      <dsp:nvSpPr>
        <dsp:cNvPr id="0" name=""/>
        <dsp:cNvSpPr/>
      </dsp:nvSpPr>
      <dsp:spPr>
        <a:xfrm rot="3555302">
          <a:off x="5213473" y="3826976"/>
          <a:ext cx="778538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778538" y="166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3279" y="3824213"/>
        <a:ext cx="38926" cy="38926"/>
      </dsp:txXfrm>
    </dsp:sp>
    <dsp:sp modelId="{8DFEDF81-2C56-4991-AC5F-A9B5F1733857}">
      <dsp:nvSpPr>
        <dsp:cNvPr id="0" name=""/>
        <dsp:cNvSpPr/>
      </dsp:nvSpPr>
      <dsp:spPr>
        <a:xfrm>
          <a:off x="4644014" y="4117520"/>
          <a:ext cx="3486503" cy="2090170"/>
        </a:xfrm>
        <a:prstGeom prst="ellipse">
          <a:avLst/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1 213,5 тыс. рублей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54601" y="4423618"/>
        <a:ext cx="2465329" cy="1477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9C09-552A-4EBE-B6CE-0D95450A0433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8FDB-9235-427B-B295-48AEB6024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1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0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5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6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1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1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8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14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4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7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9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4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6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9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15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4224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59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66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37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9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3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1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1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0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8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36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6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6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7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6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8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2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93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68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2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1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3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6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1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35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8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9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6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5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4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5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10.02.2017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2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1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34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10.02.2017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5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556" y="2136929"/>
            <a:ext cx="9068586" cy="391614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бюджета ВЛАДИМИРОВСКОГО сельского поселения 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КРАСНОСУЛИНСКОГО РАЙОНА на 2017 год и плановый период 2018 и 2019 годов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54891" y="927278"/>
            <a:ext cx="9530366" cy="2897747"/>
          </a:xfrm>
        </p:spPr>
        <p:txBody>
          <a:bodyPr/>
          <a:lstStyle/>
          <a:p>
            <a:endParaRPr lang="ru-RU" dirty="0" smtClean="0"/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4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550" y="188640"/>
            <a:ext cx="10663706" cy="64807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Расходы бюджета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Владимировского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сельского  поселения Красносулинского района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2018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4288"/>
              </p:ext>
            </p:extLst>
          </p:nvPr>
        </p:nvGraphicFramePr>
        <p:xfrm>
          <a:off x="423238" y="114288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8" y="3580326"/>
            <a:ext cx="3485882" cy="32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186" y="188640"/>
            <a:ext cx="10779617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Расходы бюджета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Владимировского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сельского  поселения Красносулинского района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2019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9870"/>
              </p:ext>
            </p:extLst>
          </p:nvPr>
        </p:nvGraphicFramePr>
        <p:xfrm>
          <a:off x="798490" y="1052736"/>
          <a:ext cx="9170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scr.templates.com/screenshots/illustrations/vector-illustration-picturing-a-calculator-a-pen-papers-rouleaus-of-coins-and-heaps-of-banknotes.2100.2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3490176"/>
            <a:ext cx="2875299" cy="32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39" y="3670479"/>
            <a:ext cx="3014461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0999005"/>
              </p:ext>
            </p:extLst>
          </p:nvPr>
        </p:nvGraphicFramePr>
        <p:xfrm>
          <a:off x="1524000" y="650306"/>
          <a:ext cx="9886682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20" y="188642"/>
            <a:ext cx="878497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i="1" dirty="0">
                <a:solidFill>
                  <a:srgbClr val="FF0000"/>
                </a:solidFill>
              </a:rPr>
              <a:t>Структура расходов бюджета поселения на 2017 год по муниципальным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306420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1591708"/>
              </p:ext>
            </p:extLst>
          </p:nvPr>
        </p:nvGraphicFramePr>
        <p:xfrm>
          <a:off x="1524000" y="650306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9555" y="188642"/>
            <a:ext cx="938869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расходов бюджета поселения на 2018 год по муниципальным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val="162303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3324277"/>
              </p:ext>
            </p:extLst>
          </p:nvPr>
        </p:nvGraphicFramePr>
        <p:xfrm>
          <a:off x="1524000" y="650306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3512" y="188642"/>
            <a:ext cx="8712968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i="1" dirty="0">
                <a:solidFill>
                  <a:srgbClr val="FF0000"/>
                </a:solidFill>
              </a:rPr>
              <a:t>Структура расходов бюджета поселения на 2019 год по муниципальным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val="387930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2286000"/>
            <a:ext cx="5834130" cy="4333741"/>
          </a:xfrm>
        </p:spPr>
      </p:pic>
    </p:spTree>
    <p:extLst>
      <p:ext uri="{BB962C8B-B14F-4D97-AF65-F5344CB8AC3E}">
        <p14:creationId xmlns:p14="http://schemas.microsoft.com/office/powerpoint/2010/main" val="7306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104" y="784262"/>
            <a:ext cx="100584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\\SERVERPC\obmen\Шубина\P1014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2" y="342900"/>
            <a:ext cx="5412827" cy="26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PC\obmen\Шубина\P5165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2" y="3026978"/>
            <a:ext cx="5486400" cy="31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PC\obmen\Шубина\Изображение 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4" y="353820"/>
            <a:ext cx="5465378" cy="26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PC\obmen\Шубина\входящие\2017\76f549d5-84fe-2550-fae0-59c4c3d54f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4" y="3026979"/>
            <a:ext cx="5465378" cy="31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4" y="-1"/>
            <a:ext cx="12024576" cy="620687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00FFFF"/>
                </a:solidFill>
                <a:cs typeface="Aharoni" panose="02010803020104030203" pitchFamily="2" charset="-79"/>
              </a:rPr>
              <a:t>ОСНОВНЫЕ ПАРАМЕТРЫ </a:t>
            </a:r>
            <a:r>
              <a:rPr lang="ru-RU" sz="1600" b="1" i="1" dirty="0" smtClean="0">
                <a:solidFill>
                  <a:srgbClr val="00FFFF"/>
                </a:solidFill>
                <a:cs typeface="Aharoni" panose="02010803020104030203" pitchFamily="2" charset="-79"/>
              </a:rPr>
              <a:t>ПРОЕКТА БЮДЖЕТА ВЛАДИМИРОВСКОГО </a:t>
            </a:r>
            <a:r>
              <a:rPr lang="ru-RU" sz="1600" b="1" i="1" dirty="0">
                <a:solidFill>
                  <a:srgbClr val="00FFFF"/>
                </a:solidFill>
                <a:cs typeface="Aharoni" panose="02010803020104030203" pitchFamily="2" charset="-79"/>
              </a:rPr>
              <a:t>СЕЛЬСКОГО ПОСЕЛЕНИЯ  </a:t>
            </a:r>
            <a:br>
              <a:rPr lang="ru-RU" sz="1600" b="1" i="1" dirty="0">
                <a:solidFill>
                  <a:srgbClr val="00FFFF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00FFFF"/>
                </a:solidFill>
                <a:cs typeface="Aharoni" panose="02010803020104030203" pitchFamily="2" charset="-79"/>
              </a:rPr>
              <a:t>КРАСНОСУЛИНСКОГО РАЙОНА НА </a:t>
            </a:r>
            <a:r>
              <a:rPr lang="ru-RU" sz="1600" b="1" i="1" dirty="0" smtClean="0">
                <a:solidFill>
                  <a:srgbClr val="00FFFF"/>
                </a:solidFill>
                <a:cs typeface="Aharoni" panose="02010803020104030203" pitchFamily="2" charset="-79"/>
              </a:rPr>
              <a:t>2017 </a:t>
            </a:r>
            <a:r>
              <a:rPr lang="ru-RU" sz="1400" b="1" i="1" dirty="0" smtClean="0">
                <a:solidFill>
                  <a:srgbClr val="00FFFF"/>
                </a:solidFill>
                <a:cs typeface="Aharoni" panose="02010803020104030203" pitchFamily="2" charset="-79"/>
              </a:rPr>
              <a:t>год</a:t>
            </a:r>
            <a:r>
              <a:rPr lang="ru-RU" sz="1600" b="1" i="1" dirty="0" smtClean="0">
                <a:solidFill>
                  <a:srgbClr val="00FFFF"/>
                </a:solidFill>
                <a:cs typeface="Aharoni" panose="02010803020104030203" pitchFamily="2" charset="-79"/>
              </a:rPr>
              <a:t> </a:t>
            </a:r>
            <a:endParaRPr lang="ru-RU" sz="1600" b="1" i="1" dirty="0">
              <a:solidFill>
                <a:srgbClr val="00FFFF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06293"/>
              </p:ext>
            </p:extLst>
          </p:nvPr>
        </p:nvGraphicFramePr>
        <p:xfrm>
          <a:off x="167424" y="620688"/>
          <a:ext cx="12024576" cy="626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288"/>
                <a:gridCol w="6012288"/>
              </a:tblGrid>
              <a:tr h="5579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7 477,5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7 477,5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429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 </a:t>
                      </a:r>
                      <a:r>
                        <a:rPr lang="ru-RU" sz="1400" baseline="0" dirty="0" smtClean="0"/>
                        <a:t>879,2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4 024,4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9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   </a:t>
                      </a:r>
                      <a:r>
                        <a:rPr lang="ru-RU" sz="1400" dirty="0" smtClean="0"/>
                        <a:t>2 636,7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  173,3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  27,9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13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физических лиц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136,7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 1 213,5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51,9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  10,0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0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Государственная пошлина 0,4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Культура, кинематография  1 947,6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3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  62,9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и спорт 56,8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3 709,7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24,0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137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8256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068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ОСНОВНЫЕ ПАРАМЕТРЫ </a:t>
            </a:r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ПРОЕКТА БЮДЖЕТА ВЛАДИМИРОВСКОГО </a:t>
            </a: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СЕЛЬСКОГО ПОСЕЛЕНИЯ  </a:t>
            </a:r>
            <a:b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КРАСНОСУЛИНСКОГО РАЙОНА НА 2018 </a:t>
            </a:r>
            <a:r>
              <a:rPr lang="ru-RU" sz="1400" b="1" i="1" dirty="0">
                <a:solidFill>
                  <a:srgbClr val="0070C0"/>
                </a:solidFill>
                <a:cs typeface="Aharoni" panose="02010803020104030203" pitchFamily="2" charset="-79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59998"/>
              </p:ext>
            </p:extLst>
          </p:nvPr>
        </p:nvGraphicFramePr>
        <p:xfrm>
          <a:off x="0" y="620688"/>
          <a:ext cx="12192000" cy="62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76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6 676,4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6 676,4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890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901,0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3 954,1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2 636,7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31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физических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лиц</a:t>
                      </a:r>
                    </a:p>
                    <a:p>
                      <a:pPr algn="ctr"/>
                      <a:r>
                        <a:rPr lang="ru-RU" sz="1400" dirty="0" smtClean="0"/>
                        <a:t>145,7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54,2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788,2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36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Государственная пошлина</a:t>
                      </a:r>
                      <a:r>
                        <a:rPr lang="ru-RU" sz="1400" baseline="0" dirty="0" smtClean="0"/>
                        <a:t>      </a:t>
                      </a:r>
                      <a:r>
                        <a:rPr lang="ru-RU" sz="1400" dirty="0" smtClean="0"/>
                        <a:t>0,5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10,0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65,7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1 642,1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2 872,6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56,8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sz="1400" dirty="0" smtClean="0"/>
                        <a:t>24,0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7019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4488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ОСНОВНЫЕ ПАРАМЕТРЫ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ПРОЕКТА БЮДЖЕТА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БОЖКОВСКОГО СЕЛЬСКОГО ПОСЕЛЕНИЯ  </a:t>
            </a:r>
            <a:b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КРАСНОСУЛИНСКОГО РАЙОНА НА 2019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33542"/>
              </p:ext>
            </p:extLst>
          </p:nvPr>
        </p:nvGraphicFramePr>
        <p:xfrm>
          <a:off x="0" y="620687"/>
          <a:ext cx="12192000" cy="646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6 659,5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6 659,5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240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85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926,0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4 047,0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636,7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400" dirty="0" smtClean="0"/>
                        <a:t>173,3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9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физических лиц</a:t>
                      </a:r>
                    </a:p>
                    <a:p>
                      <a:pPr algn="ctr"/>
                      <a:r>
                        <a:rPr lang="ru-RU" sz="1400" dirty="0" smtClean="0"/>
                        <a:t>151,6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27,9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56,4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678,4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Государственная пошлина</a:t>
                      </a:r>
                    </a:p>
                    <a:p>
                      <a:pPr algn="ctr"/>
                      <a:r>
                        <a:rPr lang="ru-RU" sz="1400" dirty="0" smtClean="0"/>
                        <a:t>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10,0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8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68,3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1 642,1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2 819,9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56,8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9950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519" y="188640"/>
            <a:ext cx="8978339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Структура поступления  налоговых и неналоговых доходов в </a:t>
            </a:r>
            <a:r>
              <a:rPr lang="ru-RU" sz="1600" i="1" dirty="0">
                <a:solidFill>
                  <a:srgbClr val="7030A0"/>
                </a:solidFill>
              </a:rPr>
              <a:t>бюджет </a:t>
            </a:r>
            <a:r>
              <a:rPr lang="ru-RU" sz="1600" i="1" dirty="0" smtClean="0">
                <a:solidFill>
                  <a:srgbClr val="7030A0"/>
                </a:solidFill>
              </a:rPr>
              <a:t>Владимировского сельского поселения </a:t>
            </a:r>
            <a:r>
              <a:rPr lang="ru-RU" sz="1600" i="1" dirty="0">
                <a:solidFill>
                  <a:srgbClr val="7030A0"/>
                </a:solidFill>
              </a:rPr>
              <a:t>Красносулинского района на 2017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699947"/>
              </p:ext>
            </p:extLst>
          </p:nvPr>
        </p:nvGraphicFramePr>
        <p:xfrm>
          <a:off x="1775520" y="1052736"/>
          <a:ext cx="9287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7178"/>
            <a:ext cx="217653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64807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бюджет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Владимировского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 поселения Красносулинского района на 2018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3341"/>
              </p:ext>
            </p:extLst>
          </p:nvPr>
        </p:nvGraphicFramePr>
        <p:xfrm>
          <a:off x="1919536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" y="4549477"/>
            <a:ext cx="1428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050916" cy="6480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Владимировского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 поселения Красносулинского района на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761143"/>
              </p:ext>
            </p:extLst>
          </p:nvPr>
        </p:nvGraphicFramePr>
        <p:xfrm>
          <a:off x="2331076" y="1097146"/>
          <a:ext cx="89121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1" y="4391696"/>
            <a:ext cx="2186055" cy="24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428" y="188640"/>
            <a:ext cx="10148552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Расходы бюджета </a:t>
            </a:r>
            <a:r>
              <a:rPr lang="ru-RU" sz="1600" dirty="0" smtClean="0">
                <a:solidFill>
                  <a:srgbClr val="7030A0"/>
                </a:solidFill>
              </a:rPr>
              <a:t>Владимировского </a:t>
            </a:r>
            <a:r>
              <a:rPr lang="ru-RU" sz="1600" dirty="0">
                <a:solidFill>
                  <a:srgbClr val="7030A0"/>
                </a:solidFill>
              </a:rPr>
              <a:t>сельского  поселения Красносулинского </a:t>
            </a:r>
            <a:r>
              <a:rPr lang="ru-RU" sz="1600" dirty="0" smtClean="0">
                <a:solidFill>
                  <a:srgbClr val="7030A0"/>
                </a:solidFill>
              </a:rPr>
              <a:t>района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в 2017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66744"/>
              </p:ext>
            </p:extLst>
          </p:nvPr>
        </p:nvGraphicFramePr>
        <p:xfrm>
          <a:off x="770968" y="1068947"/>
          <a:ext cx="8640960" cy="556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83" y="3631843"/>
            <a:ext cx="3464417" cy="32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3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4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5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635</Words>
  <Application>Microsoft Office PowerPoint</Application>
  <PresentationFormat>Произвольный</PresentationFormat>
  <Paragraphs>171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Ион (конференц-зал)</vt:lpstr>
      <vt:lpstr>1_Ион (конференц-зал)</vt:lpstr>
      <vt:lpstr>2_Ион (конференц-зал)</vt:lpstr>
      <vt:lpstr>3_Ион (конференц-зал)</vt:lpstr>
      <vt:lpstr>4_Ион (конференц-зал)</vt:lpstr>
      <vt:lpstr>5_Ион (конференц-зал)</vt:lpstr>
      <vt:lpstr>Капля</vt:lpstr>
      <vt:lpstr> Проект бюджета ВЛАДИМИРОВСКОГО сельского поселения КРАСНОСУЛИНСКОГО РАЙОНА на 2017 год и плановый период 2018 и 2019 годов</vt:lpstr>
      <vt:lpstr>Презентация PowerPoint</vt:lpstr>
      <vt:lpstr>ОСНОВНЫЕ ПАРАМЕТРЫ ПРОЕКТА БЮДЖЕТА ВЛАДИМИРОВСКОГО СЕЛЬСКОГО ПОСЕЛЕНИЯ   КРАСНОСУЛИНСКОГО РАЙОНА НА 2017 год </vt:lpstr>
      <vt:lpstr>ОСНОВНЫЕ ПАРАМЕТРЫ ПРОЕКТА БЮДЖЕТА ВЛАДИМИРОВСКОГО СЕЛЬСКОГО ПОСЕЛЕНИЯ   КРАСНОСУЛИНСКОГО РАЙОНА НА 2018 ГОД</vt:lpstr>
      <vt:lpstr>ОСНОВНЫЕ ПАРАМЕТРЫ ПРОЕКТА БЮДЖЕТА БОЖКОВСКОГО СЕЛЬСКОГО ПОСЕЛЕНИЯ   КРАСНОСУЛИНСКОГО РАЙОНА НА 2019 ГОД</vt:lpstr>
      <vt:lpstr>Структура поступления  налоговых и неналоговых доходов в бюджет Владимировского сельского поселения Красносулинского района на 2017 год</vt:lpstr>
      <vt:lpstr>Структура поступления налоговых и неналоговых доходов в бюджет Владимировского сельского  поселения Красносулинского района на 2018 год</vt:lpstr>
      <vt:lpstr>Структура поступления налоговых и неналоговых доходов в бюджет Владимировского сельского  поселения Красносулинского района на 2019 год</vt:lpstr>
      <vt:lpstr>Расходы бюджета Владимировского сельского  поселения Красносулинского района  в 2017 году</vt:lpstr>
      <vt:lpstr>Расходы бюджета Владимировского сельского  поселения Красносулинского района  в 2018 году</vt:lpstr>
      <vt:lpstr>Расходы бюджета Владимировского сельского  поселения Красносулинского района  в 2019 году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божковского сельского поселения на 2017 год и плановый период 2018 и 2019 годов</dc:title>
  <dc:creator>1</dc:creator>
  <cp:lastModifiedBy>User</cp:lastModifiedBy>
  <cp:revision>28</cp:revision>
  <dcterms:created xsi:type="dcterms:W3CDTF">2017-02-09T12:26:00Z</dcterms:created>
  <dcterms:modified xsi:type="dcterms:W3CDTF">2017-02-10T07:14:59Z</dcterms:modified>
</cp:coreProperties>
</file>